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Регионарная анестезия при хронической боли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4608512" cy="4608512"/>
          </a:xfrm>
        </p:spPr>
      </p:pic>
      <p:sp>
        <p:nvSpPr>
          <p:cNvPr id="3" name="TextBox 2"/>
          <p:cNvSpPr txBox="1"/>
          <p:nvPr/>
        </p:nvSpPr>
        <p:spPr>
          <a:xfrm>
            <a:off x="5652120" y="62373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выполнил: интерн Нечепуренко Д.А.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990656" cy="5616624"/>
          </a:xfrm>
        </p:spPr>
        <p:txBody>
          <a:bodyPr/>
          <a:lstStyle/>
          <a:p>
            <a:r>
              <a:rPr lang="ru-RU" dirty="0" smtClean="0"/>
              <a:t>Показания к регионарной анестезии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/>
              <a:t>И</a:t>
            </a:r>
            <a:r>
              <a:rPr lang="ru-RU" sz="2800" dirty="0" smtClean="0"/>
              <a:t>нтенсивная боль не купируемая системной фармакотерапией.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Полиэтиологичная</a:t>
            </a:r>
            <a:r>
              <a:rPr lang="ru-RU" sz="2800" dirty="0" smtClean="0"/>
              <a:t> боль с нейрогенным или патологическим компонентом.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9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Имплантация систем для </a:t>
            </a:r>
            <a:r>
              <a:rPr lang="ru-RU" dirty="0" err="1" smtClean="0"/>
              <a:t>эпидурального</a:t>
            </a:r>
            <a:r>
              <a:rPr lang="ru-RU" dirty="0" smtClean="0"/>
              <a:t> введения 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Титановый корпус,  внутренняя камера прозрачная, а форма эллипса обеспечивает плавный и быстрый ток жидкости, без </a:t>
            </a:r>
            <a:r>
              <a:rPr lang="ru-RU" sz="2000" dirty="0" smtClean="0"/>
              <a:t>застоя.</a:t>
            </a:r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72488"/>
            <a:ext cx="4680520" cy="27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Стимуляция </a:t>
            </a:r>
            <a:r>
              <a:rPr lang="ru-RU" dirty="0"/>
              <a:t>спинного мозга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/>
              <a:t>Титановый корпус, имплантируется в искусственно созданный карман на теле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638" y="2204864"/>
            <a:ext cx="4277162" cy="3168352"/>
          </a:xfrm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56992"/>
            <a:ext cx="3322693" cy="265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82" y="1600200"/>
            <a:ext cx="3528836" cy="4525963"/>
          </a:xfrm>
        </p:spPr>
      </p:pic>
    </p:spTree>
    <p:extLst>
      <p:ext uri="{BB962C8B-B14F-4D97-AF65-F5344CB8AC3E}">
        <p14:creationId xmlns:p14="http://schemas.microsoft.com/office/powerpoint/2010/main" val="15871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Регионарная анестезия при хронической боли</vt:lpstr>
      <vt:lpstr>Показания к регионарной анестезии  Интенсивная боль не купируемая системной фармакотерапией.  Полиэтиологичная боль с нейрогенным или патологическим компонентом.  </vt:lpstr>
      <vt:lpstr>Имплантация систем для эпидурального введения препаратов</vt:lpstr>
      <vt:lpstr>Стимуляция спинного мозга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Регионарная анестезия при хронической боли</dc:title>
  <dc:creator>admin</dc:creator>
  <cp:lastModifiedBy>admin</cp:lastModifiedBy>
  <cp:revision>7</cp:revision>
  <dcterms:created xsi:type="dcterms:W3CDTF">2014-05-31T03:56:13Z</dcterms:created>
  <dcterms:modified xsi:type="dcterms:W3CDTF">2014-06-02T23:34:03Z</dcterms:modified>
</cp:coreProperties>
</file>